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DB01-A44A-471A-8B00-191743D52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B35A8-E9F2-4543-9018-14941F608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EBD5B-F53C-401B-B758-0B2240C3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2C26-5826-4AE5-B059-60F85B0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6BAB3-6721-4F4C-B296-400A9E33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8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1D3F-F338-4CD3-A7A5-71ACCDFC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43122-8A3A-4770-8D25-304D6BF66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69F67-E963-4FB4-80C1-45AEDB93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3BF3-A225-448D-91D5-6103D4E1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84152-A178-433A-998D-4C696A34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24880-D6DB-472A-9D75-CCCA445D6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78E71-338F-4131-A422-B69D6744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2E866-22CC-47E1-9A6D-EF904178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63FA-BD7A-4052-AD83-49B2BA7D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52B77-276C-4195-B21A-2062C775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FDE-083D-48AC-808F-646D255A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9D729-8FD2-4909-9B49-CD4DDB09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B2D5C-6F61-47E2-BDCE-1E46081F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4420C-4CD3-4EF7-976A-24B53B6D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5B7F7-FA4D-4983-AD10-0FCE37F6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7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1ED-1DC7-44B7-9EAD-D443A2EF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BED6F-7591-4CA4-A168-CDF164E3B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2D81-962A-4FFB-8F2D-8096C0C3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508FC-C305-41DD-87DA-BAC238C3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55034-9B4C-486B-8AD2-090CD09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3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8728-4CE0-4F79-8DE2-54FA6780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F3D8-D90A-4192-84C8-1F1A2879D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EADB2-481E-4F95-98C2-527FCE894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4BFF5-56B8-41BB-BCEC-4BC89847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2E19D-1634-4976-877B-4EFEBEB3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76D48-D9F4-4644-973D-967D99E1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6432-6660-4A4D-9EEE-CC897905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48AB-AACC-495C-8569-DE90EB6DE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1EAF4-4739-492F-AA5C-8FAD595EC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4DA30-AD18-41BD-B218-E91DA882C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56F93-0239-42C7-B6F0-AF2FFA8AC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5ABB3-9E8D-4392-B60D-E4E50F4A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61863-A99F-4BD1-A8BC-C65788D6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2A7EA-5B89-4456-B90A-E7D26214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1772-DE16-4897-8B89-B4682458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8D43E-254B-4BBA-B25E-3BF7AB5E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B335E-B35C-4746-AD10-F1B85FA3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B7609-AE63-44C0-88C2-65ADD9C4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DBFA7-404C-46AA-999F-1CF2158A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E4248-330B-4845-B046-532C17F1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625A8-79AA-4E2C-AF87-7410D7BC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51A3-360D-411B-83F8-C467AE1B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51A31-E34E-43BE-805A-0FD1CDB2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32B55-6746-480F-BAB9-83A04593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68576-390E-42CA-BB12-68930EF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94D72-DD89-4702-8D0D-4BE1C746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82F98-E985-42B1-ADAD-F176120B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7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4772-7228-47EB-A8A9-27D42EFB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86C2F-920C-4A89-AD33-5B79CB58E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82AB7-A5B0-4D3A-9DCB-79D28EEE2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16D01-03F0-4AA0-82EA-8325FDC2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DA276-50E5-40BA-AF2C-F32992C7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3D50E-95C9-4889-9DF0-3D8AE7CC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7A9AC-E8A6-41F3-AD88-F99CF506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925F8-4C90-419F-A211-356B68E10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D98B2-9043-4C97-A682-C9E7C4A10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6DE1-5877-44B6-B634-52C7AB8BC16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B07A5-A699-4FDC-943A-6CB1A05B1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FEA61-746B-4065-B13C-E72E89070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AE69-2DFA-4E3D-95A9-D73F2110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7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7800F8-92AE-4C21-A12F-2E87230F9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8C7DB-3B45-48CD-A2F8-99CB9F0D664D}"/>
              </a:ext>
            </a:extLst>
          </p:cNvPr>
          <p:cNvSpPr/>
          <p:nvPr/>
        </p:nvSpPr>
        <p:spPr>
          <a:xfrm>
            <a:off x="371060" y="334617"/>
            <a:ext cx="11449879" cy="618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36FB8-AC84-43A2-9A76-3DF01C72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512" y="2536506"/>
            <a:ext cx="10699958" cy="1837998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How to Create a </a:t>
            </a:r>
            <a:br>
              <a:rPr lang="en-US" dirty="0"/>
            </a:br>
            <a:r>
              <a:rPr lang="en-US" dirty="0"/>
              <a:t>Profile—for Academia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71CAF26-87CB-4F75-8779-58CEA621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91" y="2092620"/>
            <a:ext cx="3189014" cy="19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5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7800F8-92AE-4C21-A12F-2E87230F9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8C7DB-3B45-48CD-A2F8-99CB9F0D664D}"/>
              </a:ext>
            </a:extLst>
          </p:cNvPr>
          <p:cNvSpPr/>
          <p:nvPr/>
        </p:nvSpPr>
        <p:spPr>
          <a:xfrm>
            <a:off x="371060" y="334617"/>
            <a:ext cx="11449879" cy="618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36FB8-AC84-43A2-9A76-3DF01C72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38" y="588437"/>
            <a:ext cx="10699958" cy="683772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/>
              <a:t>Getting Started – Basic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2AA47-BC75-4DC2-B72A-60EFC68A1A15}"/>
              </a:ext>
            </a:extLst>
          </p:cNvPr>
          <p:cNvSpPr txBox="1"/>
          <p:nvPr/>
        </p:nvSpPr>
        <p:spPr>
          <a:xfrm>
            <a:off x="677594" y="1320032"/>
            <a:ext cx="106999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Profile photo with good lighting from the past 5 years.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Background cover photo that represents your research or other professional interests.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Headline of your current position or a more encompassing title that covers all your responsibilities.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10" descr="A picture containing text, fruit, screenshot&#10;&#10;Description automatically generated">
            <a:extLst>
              <a:ext uri="{FF2B5EF4-FFF2-40B4-BE49-F238E27FC236}">
                <a16:creationId xmlns:a16="http://schemas.microsoft.com/office/drawing/2014/main" id="{F4C288C2-DADE-4939-A2D4-55B525A6C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2"/>
          <a:stretch/>
        </p:blipFill>
        <p:spPr>
          <a:xfrm>
            <a:off x="2126458" y="3063582"/>
            <a:ext cx="7611537" cy="302631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612D17-B269-4694-B846-A38A1DBCE34A}"/>
              </a:ext>
            </a:extLst>
          </p:cNvPr>
          <p:cNvSpPr/>
          <p:nvPr/>
        </p:nvSpPr>
        <p:spPr>
          <a:xfrm>
            <a:off x="2126457" y="3113276"/>
            <a:ext cx="7611537" cy="2017518"/>
          </a:xfrm>
          <a:prstGeom prst="roundRect">
            <a:avLst>
              <a:gd name="adj" fmla="val 484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6BA908-C029-4994-A0B8-826FC8686F03}"/>
              </a:ext>
            </a:extLst>
          </p:cNvPr>
          <p:cNvSpPr/>
          <p:nvPr/>
        </p:nvSpPr>
        <p:spPr>
          <a:xfrm>
            <a:off x="2484268" y="4006079"/>
            <a:ext cx="1404730" cy="140473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C2A332-B52F-4A13-B7C0-C1E2CF87BF6F}"/>
              </a:ext>
            </a:extLst>
          </p:cNvPr>
          <p:cNvSpPr/>
          <p:nvPr/>
        </p:nvSpPr>
        <p:spPr>
          <a:xfrm>
            <a:off x="2347415" y="5460503"/>
            <a:ext cx="7032771" cy="679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305692-DB8F-4A4F-B966-4EEC3114D20E}"/>
              </a:ext>
            </a:extLst>
          </p:cNvPr>
          <p:cNvSpPr txBox="1"/>
          <p:nvPr/>
        </p:nvSpPr>
        <p:spPr>
          <a:xfrm>
            <a:off x="2484268" y="5482060"/>
            <a:ext cx="230562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John Smith </a:t>
            </a:r>
          </a:p>
          <a:p>
            <a:r>
              <a:rPr lang="en-US" sz="1050" dirty="0"/>
              <a:t>Associate Editor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1D99EF-F5A8-46C8-9443-8562CF08CF5C}"/>
              </a:ext>
            </a:extLst>
          </p:cNvPr>
          <p:cNvSpPr txBox="1"/>
          <p:nvPr/>
        </p:nvSpPr>
        <p:spPr>
          <a:xfrm>
            <a:off x="8758124" y="3883059"/>
            <a:ext cx="189921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Background photo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07E51A-7C34-4613-8032-44C886AB03D0}"/>
              </a:ext>
            </a:extLst>
          </p:cNvPr>
          <p:cNvSpPr txBox="1"/>
          <p:nvPr/>
        </p:nvSpPr>
        <p:spPr>
          <a:xfrm>
            <a:off x="3525738" y="4252391"/>
            <a:ext cx="14047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Profile photo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C2E99A-A32F-4AC0-8949-8C23FA5FA369}"/>
              </a:ext>
            </a:extLst>
          </p:cNvPr>
          <p:cNvSpPr txBox="1"/>
          <p:nvPr/>
        </p:nvSpPr>
        <p:spPr>
          <a:xfrm>
            <a:off x="3570689" y="5547462"/>
            <a:ext cx="14047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7869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7800F8-92AE-4C21-A12F-2E87230F9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8C7DB-3B45-48CD-A2F8-99CB9F0D664D}"/>
              </a:ext>
            </a:extLst>
          </p:cNvPr>
          <p:cNvSpPr/>
          <p:nvPr/>
        </p:nvSpPr>
        <p:spPr>
          <a:xfrm>
            <a:off x="371060" y="334617"/>
            <a:ext cx="11449879" cy="618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36FB8-AC84-43A2-9A76-3DF01C72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38" y="588437"/>
            <a:ext cx="10699958" cy="683772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/>
              <a:t>Location and Current Affiliation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20142-91F5-4D16-861D-4B5E405867AA}"/>
              </a:ext>
            </a:extLst>
          </p:cNvPr>
          <p:cNvSpPr/>
          <p:nvPr/>
        </p:nvSpPr>
        <p:spPr>
          <a:xfrm>
            <a:off x="5598505" y="2477832"/>
            <a:ext cx="2504661" cy="43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AD6436-026B-4467-AE5A-115BC7E47700}"/>
              </a:ext>
            </a:extLst>
          </p:cNvPr>
          <p:cNvSpPr txBox="1"/>
          <p:nvPr/>
        </p:nvSpPr>
        <p:spPr>
          <a:xfrm>
            <a:off x="472920" y="1238361"/>
            <a:ext cx="111679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Showing your location is optional but listing it will show a more complete profile and connect you with other researchers in close proximity.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revise your privacy settings if you are uncomfortable about revealing your location.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also list a general area, like Greater Boston or Shanghai.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 your current department and university (or company), as well as position.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2DBD9F-0726-4B68-8F7D-C397A0A0B2F8}"/>
              </a:ext>
            </a:extLst>
          </p:cNvPr>
          <p:cNvSpPr txBox="1"/>
          <p:nvPr/>
        </p:nvSpPr>
        <p:spPr>
          <a:xfrm>
            <a:off x="1865792" y="3819200"/>
            <a:ext cx="860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John Smith </a:t>
            </a:r>
          </a:p>
          <a:p>
            <a:r>
              <a:rPr lang="en-US" sz="1600" dirty="0"/>
              <a:t>Associate Editor</a:t>
            </a:r>
          </a:p>
          <a:p>
            <a:r>
              <a:rPr lang="en-US" sz="1600" b="1" dirty="0"/>
              <a:t>Greater Boston, Massachusetts, United States</a:t>
            </a:r>
          </a:p>
        </p:txBody>
      </p:sp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1E5FAF-BDE6-4E45-834E-81A4FC0E1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66" y="3392485"/>
            <a:ext cx="3215363" cy="15301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B0B8C8-290D-4B35-9BBC-FA2E9083ABEC}"/>
              </a:ext>
            </a:extLst>
          </p:cNvPr>
          <p:cNvSpPr/>
          <p:nvPr/>
        </p:nvSpPr>
        <p:spPr>
          <a:xfrm>
            <a:off x="1494731" y="3388762"/>
            <a:ext cx="9097998" cy="2059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2E92-92AB-485E-983B-9A611DDA1810}"/>
              </a:ext>
            </a:extLst>
          </p:cNvPr>
          <p:cNvSpPr txBox="1"/>
          <p:nvPr/>
        </p:nvSpPr>
        <p:spPr>
          <a:xfrm>
            <a:off x="3071074" y="4814501"/>
            <a:ext cx="103367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6404E-C94A-4328-8C92-D61BB2697E7E}"/>
              </a:ext>
            </a:extLst>
          </p:cNvPr>
          <p:cNvSpPr txBox="1"/>
          <p:nvPr/>
        </p:nvSpPr>
        <p:spPr>
          <a:xfrm>
            <a:off x="7006305" y="3467226"/>
            <a:ext cx="18364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affiliation</a:t>
            </a:r>
          </a:p>
        </p:txBody>
      </p:sp>
    </p:spTree>
    <p:extLst>
      <p:ext uri="{BB962C8B-B14F-4D97-AF65-F5344CB8AC3E}">
        <p14:creationId xmlns:p14="http://schemas.microsoft.com/office/powerpoint/2010/main" val="10785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7800F8-92AE-4C21-A12F-2E87230F9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8C7DB-3B45-48CD-A2F8-99CB9F0D664D}"/>
              </a:ext>
            </a:extLst>
          </p:cNvPr>
          <p:cNvSpPr/>
          <p:nvPr/>
        </p:nvSpPr>
        <p:spPr>
          <a:xfrm>
            <a:off x="371060" y="334617"/>
            <a:ext cx="11449879" cy="618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36FB8-AC84-43A2-9A76-3DF01C72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38" y="588437"/>
            <a:ext cx="10699958" cy="683772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/>
              <a:t>About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20142-91F5-4D16-861D-4B5E405867AA}"/>
              </a:ext>
            </a:extLst>
          </p:cNvPr>
          <p:cNvSpPr/>
          <p:nvPr/>
        </p:nvSpPr>
        <p:spPr>
          <a:xfrm>
            <a:off x="5598505" y="2477832"/>
            <a:ext cx="2504661" cy="43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61380-49F6-430A-A818-599498F00820}"/>
              </a:ext>
            </a:extLst>
          </p:cNvPr>
          <p:cNvSpPr txBox="1"/>
          <p:nvPr/>
        </p:nvSpPr>
        <p:spPr>
          <a:xfrm>
            <a:off x="472920" y="1238361"/>
            <a:ext cx="11167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an informative sentence (or two) that describes you and your research.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example, “A track record in experimental physiology. Extensive experience in academic publishing. The desire to further efficacy and innovation in scientific communications.”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 your personal website if applicable (see ‘Featured’ section below ‘About’).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EC88B9-1FB7-43BA-984B-5308B55EF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63" y="3377820"/>
            <a:ext cx="7573432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8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7800F8-92AE-4C21-A12F-2E87230F9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8C7DB-3B45-48CD-A2F8-99CB9F0D664D}"/>
              </a:ext>
            </a:extLst>
          </p:cNvPr>
          <p:cNvSpPr/>
          <p:nvPr/>
        </p:nvSpPr>
        <p:spPr>
          <a:xfrm>
            <a:off x="371060" y="334617"/>
            <a:ext cx="11449879" cy="618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36FB8-AC84-43A2-9A76-3DF01C72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38" y="588437"/>
            <a:ext cx="10699958" cy="683772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/>
              <a:t>Work Experience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20142-91F5-4D16-861D-4B5E405867AA}"/>
              </a:ext>
            </a:extLst>
          </p:cNvPr>
          <p:cNvSpPr/>
          <p:nvPr/>
        </p:nvSpPr>
        <p:spPr>
          <a:xfrm>
            <a:off x="5598505" y="2477832"/>
            <a:ext cx="2504661" cy="43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61380-49F6-430A-A818-599498F00820}"/>
              </a:ext>
            </a:extLst>
          </p:cNvPr>
          <p:cNvSpPr txBox="1"/>
          <p:nvPr/>
        </p:nvSpPr>
        <p:spPr>
          <a:xfrm>
            <a:off x="472921" y="1272209"/>
            <a:ext cx="10380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Add all employment positions from the last 10-20 years. Only include positions that are relevant to your professional experience.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Highlight the most important aspects of the position.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All previous employment should be written in past tense.</a:t>
            </a:r>
          </a:p>
        </p:txBody>
      </p:sp>
      <p:pic>
        <p:nvPicPr>
          <p:cNvPr id="5" name="Picture 4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4BE8E842-7A73-4C6A-BB11-D68C13663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2" y="2349427"/>
            <a:ext cx="7460990" cy="3942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DD0779-3989-4CF3-ABD7-37660705AD67}"/>
              </a:ext>
            </a:extLst>
          </p:cNvPr>
          <p:cNvSpPr txBox="1"/>
          <p:nvPr/>
        </p:nvSpPr>
        <p:spPr>
          <a:xfrm>
            <a:off x="6681029" y="3585244"/>
            <a:ext cx="344972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Include multiple positions if you have been promoted at your current affiliation</a:t>
            </a:r>
          </a:p>
        </p:txBody>
      </p:sp>
    </p:spTree>
    <p:extLst>
      <p:ext uri="{BB962C8B-B14F-4D97-AF65-F5344CB8AC3E}">
        <p14:creationId xmlns:p14="http://schemas.microsoft.com/office/powerpoint/2010/main" val="315469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7800F8-92AE-4C21-A12F-2E87230F9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8C7DB-3B45-48CD-A2F8-99CB9F0D664D}"/>
              </a:ext>
            </a:extLst>
          </p:cNvPr>
          <p:cNvSpPr/>
          <p:nvPr/>
        </p:nvSpPr>
        <p:spPr>
          <a:xfrm>
            <a:off x="371060" y="334617"/>
            <a:ext cx="11449879" cy="618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36FB8-AC84-43A2-9A76-3DF01C72C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38" y="588437"/>
            <a:ext cx="10699958" cy="683772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/>
              <a:t>Education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20142-91F5-4D16-861D-4B5E405867AA}"/>
              </a:ext>
            </a:extLst>
          </p:cNvPr>
          <p:cNvSpPr/>
          <p:nvPr/>
        </p:nvSpPr>
        <p:spPr>
          <a:xfrm>
            <a:off x="5598505" y="2477832"/>
            <a:ext cx="2504661" cy="43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61380-49F6-430A-A818-599498F00820}"/>
              </a:ext>
            </a:extLst>
          </p:cNvPr>
          <p:cNvSpPr txBox="1"/>
          <p:nvPr/>
        </p:nvSpPr>
        <p:spPr>
          <a:xfrm>
            <a:off x="551138" y="1526029"/>
            <a:ext cx="111679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 your undergraduate and post-graduate institutions with the corresponding year(s) and major(s)/minor(s). If you held a job during school and it is relevant to your current position, then you can add a short description.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List any accomplishments you may have made, such as honors or awards received, funding attained, laboratory experience, or undergraduate research capstones. 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7593D7-15E3-4B0E-A183-45EBD228A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" t="29331" r="81087" b="66191"/>
          <a:stretch/>
        </p:blipFill>
        <p:spPr>
          <a:xfrm>
            <a:off x="2340014" y="3422135"/>
            <a:ext cx="1709531" cy="457566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824493-8974-41D5-BEFF-E37B2E58D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62489" r="69506" b="1357"/>
          <a:stretch/>
        </p:blipFill>
        <p:spPr>
          <a:xfrm>
            <a:off x="2340014" y="3799996"/>
            <a:ext cx="977850" cy="1237409"/>
          </a:xfrm>
          <a:prstGeom prst="rect">
            <a:avLst/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D48C99-1865-4912-B622-EF28D18ED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0" t="62489" r="15433" b="7607"/>
          <a:stretch/>
        </p:blipFill>
        <p:spPr>
          <a:xfrm>
            <a:off x="3565839" y="3859812"/>
            <a:ext cx="2699407" cy="722512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691E73-DC9D-4673-9AFF-4C2800369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5" t="70232"/>
          <a:stretch/>
        </p:blipFill>
        <p:spPr>
          <a:xfrm>
            <a:off x="3486621" y="4446659"/>
            <a:ext cx="5865951" cy="7225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0BA7CF7-39B0-4876-A013-7037DC2F284E}"/>
              </a:ext>
            </a:extLst>
          </p:cNvPr>
          <p:cNvSpPr/>
          <p:nvPr/>
        </p:nvSpPr>
        <p:spPr>
          <a:xfrm>
            <a:off x="1643270" y="3422135"/>
            <a:ext cx="8481391" cy="232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109</TotalTime>
  <Words>336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How to Create a  Profile—for Academia </vt:lpstr>
      <vt:lpstr>Getting Started – Basic Information</vt:lpstr>
      <vt:lpstr>Location and Current Affiliation</vt:lpstr>
      <vt:lpstr>About You</vt:lpstr>
      <vt:lpstr>Work Experience</vt:lpstr>
      <vt:lpstr>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 Profile—for Academia</dc:title>
  <dc:creator>Accdon</dc:creator>
  <cp:lastModifiedBy>KM</cp:lastModifiedBy>
  <cp:revision>7</cp:revision>
  <dcterms:created xsi:type="dcterms:W3CDTF">2021-10-27T13:41:04Z</dcterms:created>
  <dcterms:modified xsi:type="dcterms:W3CDTF">2021-10-28T19:41:17Z</dcterms:modified>
</cp:coreProperties>
</file>